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71" r:id="rId2"/>
    <p:sldId id="273" r:id="rId3"/>
    <p:sldId id="274" r:id="rId4"/>
    <p:sldId id="286" r:id="rId5"/>
    <p:sldId id="272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4" r:id="rId22"/>
    <p:sldId id="266" r:id="rId23"/>
    <p:sldId id="267" r:id="rId24"/>
    <p:sldId id="268" r:id="rId25"/>
    <p:sldId id="269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51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4C709-BABE-4CA4-8644-2C533484BDC8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50AAC-8BF9-4375-AF9E-3E2332D7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36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19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0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3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3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83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12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40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55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52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50AAC-8BF9-4375-AF9E-3E2332D776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2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CA008-49D2-40CF-BE7F-322B8A942817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3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2947-C00F-4973-8144-9F3889C72F5D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DAF8-0726-4202-A5FF-BA705EC33CE3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2FD1-C1E5-49B0-A5B1-98246FB428C3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6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1C6A5-277C-4F28-81AF-EF152E135E7E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5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3DF1-6F3C-4298-8F0A-FC22B0CAA7AA}" type="datetime1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1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B374-6994-4011-99EB-71AAE0CFCAA6}" type="datetime1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8212A-92F8-4571-BB1E-823A0D97EB14}" type="datetime1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3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28E6-5263-48DE-93F5-9F1A0E246F4B}" type="datetime1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18D65BCD-0E4F-4B15-AE25-0A76394E05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33D6F-78AC-4FFE-9958-F41AD8A5FC92}" type="datetime1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3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90C3E-41FD-4C4D-8A9F-4448A287485C}" type="datetime1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8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BCCFC-93BF-4075-82E3-4C48BE22E6FF}" type="datetime1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7748" y="6256141"/>
            <a:ext cx="548640" cy="548640"/>
          </a:xfrm>
          <a:prstGeom prst="ellipse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D65BCD-0E4F-4B15-AE25-0A76394E05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0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527127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Hands-on Workshop on Introduction to Python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16637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27127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and Installation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4683164" y="781050"/>
            <a:ext cx="2266873" cy="78740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Day 01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8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16423" cy="5406598"/>
            <a:chOff x="0" y="737616"/>
            <a:chExt cx="9616423" cy="540659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737616"/>
              <a:ext cx="9616423" cy="5406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61888" y="3377286"/>
              <a:ext cx="210424" cy="20502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9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1206500"/>
            <a:ext cx="9623314" cy="541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7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23314" cy="5410472"/>
            <a:chOff x="1" y="733742"/>
            <a:chExt cx="9623314" cy="541047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733742"/>
              <a:ext cx="9623314" cy="5410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915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30206" cy="5414347"/>
            <a:chOff x="-6890" y="729866"/>
            <a:chExt cx="9630206" cy="541434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6890" y="729866"/>
              <a:ext cx="9630206" cy="5414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93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0100" y="-12700"/>
            <a:ext cx="10861040" cy="6858000"/>
            <a:chOff x="-2540" y="-25400"/>
            <a:chExt cx="1086104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40" y="-25400"/>
              <a:ext cx="8054186" cy="6858000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7043420" y="3708400"/>
              <a:ext cx="1816100" cy="5080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Search for 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3233420" y="3708400"/>
              <a:ext cx="3810000" cy="24892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9781540" y="1066800"/>
              <a:ext cx="1076960" cy="4953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Start it</a:t>
              </a:r>
              <a:endParaRPr lang="en-I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3493770" y="1216024"/>
              <a:ext cx="6146800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Starting Anaconda </a:t>
              </a:r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00100" y="1206500"/>
            <a:ext cx="8750300" cy="4584700"/>
            <a:chOff x="800100" y="1206500"/>
            <a:chExt cx="8750300" cy="4584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4271" t="6645" r="23958" b="26470"/>
            <a:stretch/>
          </p:blipFill>
          <p:spPr>
            <a:xfrm>
              <a:off x="800100" y="1206500"/>
              <a:ext cx="8750300" cy="4584700"/>
            </a:xfrm>
            <a:prstGeom prst="rect">
              <a:avLst/>
            </a:prstGeom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1426391" y="2615837"/>
              <a:ext cx="4292600" cy="5080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Anaconda </a:t>
              </a:r>
              <a:r>
                <a:rPr lang="en-IN" sz="2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owershell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6791" y="4132927"/>
            <a:ext cx="8750300" cy="1630333"/>
            <a:chOff x="829491" y="4132927"/>
            <a:chExt cx="8750300" cy="16303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4375" t="6832" r="24062" b="69453"/>
            <a:stretch/>
          </p:blipFill>
          <p:spPr>
            <a:xfrm>
              <a:off x="829491" y="4132927"/>
              <a:ext cx="8750300" cy="163033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810691" y="4399272"/>
              <a:ext cx="640080" cy="1828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912291" y="5219337"/>
              <a:ext cx="4584700" cy="5080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python and press enter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11" name="Rectangle 10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Starting Python Interpreter in Interactive Mode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7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0100" y="1206500"/>
            <a:ext cx="8712927" cy="4558937"/>
            <a:chOff x="1054100" y="1346563"/>
            <a:chExt cx="8712927" cy="4558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4392" t="6837" r="24143" b="26655"/>
            <a:stretch/>
          </p:blipFill>
          <p:spPr>
            <a:xfrm>
              <a:off x="1054100" y="1346563"/>
              <a:ext cx="8712927" cy="45589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276170" y="2038894"/>
              <a:ext cx="313508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2563224" y="2984500"/>
              <a:ext cx="4216400" cy="12954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2+3 and press enter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output?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as a Calculator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5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0100" y="1206500"/>
            <a:ext cx="8724900" cy="4559300"/>
            <a:chOff x="1409700" y="1282700"/>
            <a:chExt cx="8724900" cy="4559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500" t="3496" r="25938" b="29990"/>
            <a:stretch/>
          </p:blipFill>
          <p:spPr>
            <a:xfrm>
              <a:off x="1409700" y="1282700"/>
              <a:ext cx="8724900" cy="45593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652546" y="2242094"/>
              <a:ext cx="504909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3149600" y="3149600"/>
              <a:ext cx="4216400" cy="12954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exit() and press enter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output?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Shutting Down Python Interpreter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0100" y="1206500"/>
            <a:ext cx="8737600" cy="4559300"/>
            <a:chOff x="1689100" y="1346200"/>
            <a:chExt cx="8737600" cy="4559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2501" t="3496" r="25832" b="29990"/>
            <a:stretch/>
          </p:blipFill>
          <p:spPr>
            <a:xfrm>
              <a:off x="1689100" y="1346200"/>
              <a:ext cx="8737600" cy="45593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742146" y="2457994"/>
              <a:ext cx="313508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3429000" y="3213100"/>
              <a:ext cx="4216400" cy="12954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exit and press enter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happens?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Shutting Down Anaconda </a:t>
              </a:r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0100" y="1206500"/>
            <a:ext cx="8724900" cy="4546600"/>
            <a:chOff x="1308100" y="1460500"/>
            <a:chExt cx="8724900" cy="4546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250" t="10351" r="22188" b="23321"/>
            <a:stretch/>
          </p:blipFill>
          <p:spPr>
            <a:xfrm>
              <a:off x="1308100" y="1460500"/>
              <a:ext cx="8724900" cy="454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359475" y="1708694"/>
              <a:ext cx="2552051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1308100" y="2857500"/>
              <a:ext cx="8305800" cy="23368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Again open anaconda 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cd .\Desktop\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Python_Workshop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\Day01\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52400" y="-50800"/>
              <a:ext cx="120394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Changing Directory in Anaconda </a:t>
              </a:r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Acknowledgement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800100" y="2857500"/>
            <a:ext cx="10696288" cy="114300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Before starting the workshop, we would like to thank ITER community and the department of ECE for providing this platform to organize the workshop.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83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0100" y="1206500"/>
            <a:ext cx="8712200" cy="4546600"/>
            <a:chOff x="1079500" y="850900"/>
            <a:chExt cx="8712200" cy="4546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8854" t="15539" r="19687" b="18133"/>
            <a:stretch/>
          </p:blipFill>
          <p:spPr>
            <a:xfrm>
              <a:off x="1079500" y="850900"/>
              <a:ext cx="8712200" cy="454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59425" y="1248592"/>
              <a:ext cx="1190550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1155700" y="1638300"/>
              <a:ext cx="8305800" cy="63264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python Ex01.py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9" name="Rectangle 8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-50800"/>
              <a:ext cx="121918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Executing Python Script in Anaconda </a:t>
              </a:r>
              <a:r>
                <a:rPr lang="en-IN" sz="36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  <a:endParaRPr lang="en-I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50" t="10351" r="22188" b="62750"/>
          <a:stretch/>
        </p:blipFill>
        <p:spPr>
          <a:xfrm>
            <a:off x="800101" y="3909241"/>
            <a:ext cx="8724900" cy="18438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00100" y="1206500"/>
            <a:ext cx="8724900" cy="4546600"/>
            <a:chOff x="762000" y="711200"/>
            <a:chExt cx="8724900" cy="4546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250" t="10351" r="22188" b="23321"/>
            <a:stretch/>
          </p:blipFill>
          <p:spPr>
            <a:xfrm>
              <a:off x="762000" y="711200"/>
              <a:ext cx="8724900" cy="4546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813375" y="959394"/>
              <a:ext cx="2552051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762000" y="1581150"/>
              <a:ext cx="8305800" cy="156845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another anaconda 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powershell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prompt</a:t>
              </a:r>
            </a:p>
            <a:p>
              <a:pPr algn="just"/>
              <a:endPara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cd .\Desktop\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Python_Workshop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\Day01\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0" y="-50800"/>
              <a:ext cx="121918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36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r>
                <a:rPr lang="en-IN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Interpreter–An Alternative to Python Interpreter</a:t>
              </a:r>
              <a:endParaRPr lang="en-I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00101" y="3797300"/>
            <a:ext cx="8737600" cy="1803400"/>
            <a:chOff x="1981200" y="2654300"/>
            <a:chExt cx="8737600" cy="18034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23333" t="19799" r="5000" b="53891"/>
            <a:stretch/>
          </p:blipFill>
          <p:spPr>
            <a:xfrm>
              <a:off x="1981200" y="2654300"/>
              <a:ext cx="8737600" cy="1803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145482" y="3032942"/>
              <a:ext cx="739237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2641948" y="3962400"/>
              <a:ext cx="7429152" cy="48260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0100" y="1206500"/>
            <a:ext cx="8737600" cy="4559300"/>
            <a:chOff x="2020619" y="996950"/>
            <a:chExt cx="8737600" cy="4559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3333" t="19429" r="5000" b="14057"/>
            <a:stretch/>
          </p:blipFill>
          <p:spPr>
            <a:xfrm>
              <a:off x="2020619" y="996950"/>
              <a:ext cx="8737600" cy="4559300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3200400" y="2089150"/>
              <a:ext cx="6819900" cy="52705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2+3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7" name="Rectangle 6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 a Calculator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00100" y="1206500"/>
            <a:ext cx="8737600" cy="4559300"/>
            <a:chOff x="2844800" y="1333500"/>
            <a:chExt cx="8737600" cy="4559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3333" t="19429" r="5000" b="14057"/>
            <a:stretch/>
          </p:blipFill>
          <p:spPr>
            <a:xfrm>
              <a:off x="2844800" y="1333500"/>
              <a:ext cx="8737600" cy="4559300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4368800" y="2651124"/>
              <a:ext cx="6819900" cy="38735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run Ex01.py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0" y="-50800"/>
              <a:ext cx="121918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3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Executing Python Script in </a:t>
              </a:r>
              <a:r>
                <a:rPr lang="en-IN" sz="36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endParaRPr lang="en-I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0100" y="1206500"/>
            <a:ext cx="8737600" cy="4559300"/>
            <a:chOff x="2844800" y="1346200"/>
            <a:chExt cx="8737600" cy="4559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3333" t="19615" r="5000" b="13871"/>
            <a:stretch/>
          </p:blipFill>
          <p:spPr>
            <a:xfrm>
              <a:off x="2844800" y="1346200"/>
              <a:ext cx="8737600" cy="4559300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4165600" y="3978275"/>
              <a:ext cx="6819900" cy="38735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exit()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7" name="Rectangle 6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Shutting Down </a:t>
              </a:r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IPython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Interpreter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00100" y="1206500"/>
            <a:ext cx="8725990" cy="4545874"/>
            <a:chOff x="800100" y="1206500"/>
            <a:chExt cx="8725990" cy="45458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8143" t="13696" r="20286" b="19985"/>
            <a:stretch/>
          </p:blipFill>
          <p:spPr>
            <a:xfrm>
              <a:off x="800100" y="1206500"/>
              <a:ext cx="8725990" cy="4545874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1466668" y="4673600"/>
              <a:ext cx="5829300" cy="88867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cd ../ and press enter</a:t>
              </a:r>
            </a:p>
            <a:p>
              <a:pPr algn="just"/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 in </a:t>
              </a:r>
              <a:r>
                <a:rPr lang="en-IN" sz="24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jupyter</a:t>
              </a:r>
              <a:r>
                <a:rPr lang="en-IN" sz="2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notebook and press enter</a:t>
              </a:r>
            </a:p>
            <a:p>
              <a:pPr algn="just"/>
              <a:endPara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Jupyter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Notebook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860223"/>
            <a:ext cx="1104101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143" t="13696" r="20393" b="19795"/>
          <a:stretch/>
        </p:blipFill>
        <p:spPr>
          <a:xfrm>
            <a:off x="800100" y="1206500"/>
            <a:ext cx="8712926" cy="455893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00100" y="5752374"/>
            <a:ext cx="8539843" cy="888673"/>
          </a:xfrm>
          <a:prstGeom prst="rect">
            <a:avLst/>
          </a:prstGeom>
          <a:solidFill>
            <a:srgbClr val="0C0C0C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in cd .\Day01\ and press enter</a:t>
            </a:r>
          </a:p>
          <a:p>
            <a:pPr algn="just"/>
            <a:r>
              <a: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in </a:t>
            </a:r>
            <a:r>
              <a:rPr lang="en-IN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spyder</a:t>
            </a:r>
            <a:r>
              <a:rPr lang="en-IN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press enter</a:t>
            </a:r>
          </a:p>
          <a:p>
            <a:pPr algn="just"/>
            <a:endParaRPr lang="en-IN" sz="2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Spyder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8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054100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Spyder</a:t>
              </a:r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06500"/>
            <a:ext cx="8981523" cy="5049641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087739" y="3546807"/>
            <a:ext cx="1163461" cy="369026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95394" y="5007307"/>
            <a:ext cx="2712861" cy="369026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Console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475171" y="3311857"/>
            <a:ext cx="2353306" cy="369026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Object Explorer</a:t>
            </a:r>
          </a:p>
          <a:p>
            <a:pPr algn="just"/>
            <a:endParaRPr lang="en-I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28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30353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14" name="Rectangle 13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1"/>
            <p:cNvSpPr txBox="1">
              <a:spLocks/>
            </p:cNvSpPr>
            <p:nvPr/>
          </p:nvSpPr>
          <p:spPr>
            <a:xfrm>
              <a:off x="527127" y="-50800"/>
              <a:ext cx="11137746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51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Organizing Team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800100" y="1206500"/>
            <a:ext cx="7302500" cy="384810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Instructors:</a:t>
            </a:r>
          </a:p>
          <a:p>
            <a:pPr algn="just"/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Kundan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Kumar                  (E-139)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Sumanshu 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Agarwal           (E-248)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Mr. </a:t>
            </a: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Gyana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err="1">
                <a:latin typeface="Arial" panose="020B0604020202020204" pitchFamily="34" charset="0"/>
                <a:cs typeface="Arial" panose="020B0604020202020204" pitchFamily="34" charset="0"/>
              </a:rPr>
              <a:t>Ranjan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Patra         (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E-337)</a:t>
            </a: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Lab Supporting Staff: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Mrs. </a:t>
            </a:r>
            <a:r>
              <a:rPr lang="en-IN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Madhusmita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Hota</a:t>
            </a:r>
            <a:endParaRPr lang="en-I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92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Workshop Repository is Available at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6100" y="2159000"/>
            <a:ext cx="11277600" cy="1585080"/>
          </a:xfrm>
          <a:prstGeom prst="rect">
            <a:avLst/>
          </a:prstGeom>
          <a:grpFill/>
        </p:spPr>
        <p:txBody>
          <a:bodyPr anchor="ctr"/>
          <a:lstStyle/>
          <a:p>
            <a:pPr algn="just"/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https</a:t>
            </a: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://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github.com/erkundanec/Python_Workshop</a:t>
            </a:r>
          </a:p>
        </p:txBody>
      </p:sp>
    </p:spTree>
    <p:extLst>
      <p:ext uri="{BB962C8B-B14F-4D97-AF65-F5344CB8AC3E}">
        <p14:creationId xmlns:p14="http://schemas.microsoft.com/office/powerpoint/2010/main" val="258224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Agenda of the Day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8800" y="749299"/>
            <a:ext cx="7023100" cy="5534781"/>
          </a:xfrm>
          <a:prstGeom prst="rect">
            <a:avLst/>
          </a:prstGeom>
          <a:grpFill/>
        </p:spPr>
        <p:txBody>
          <a:bodyPr anchor="ctr"/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Installing 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Python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Python as Calculator</a:t>
            </a: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Running .</a:t>
            </a:r>
            <a:r>
              <a:rPr lang="en-US" sz="2800" dirty="0" err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py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Script in Python</a:t>
            </a: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Starting with </a:t>
            </a:r>
            <a:r>
              <a:rPr lang="en-US" sz="2800" dirty="0" err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Jupyter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Notebook</a:t>
            </a: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 Brief Introduction to Python</a:t>
            </a: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Variables and Tokens in Python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 smtClean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Starting </a:t>
            </a:r>
            <a:r>
              <a:rPr lang="en-US" sz="2800" dirty="0" err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Spyder</a:t>
            </a:r>
            <a:r>
              <a:rPr lang="en-US" sz="28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(An IDE for Python)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3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00100" y="1206500"/>
            <a:ext cx="9613900" cy="5405179"/>
            <a:chOff x="0" y="736600"/>
            <a:chExt cx="9613900" cy="5405179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736600"/>
              <a:ext cx="9613900" cy="5405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856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7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13900" cy="5405180"/>
            <a:chOff x="1" y="738018"/>
            <a:chExt cx="9613900" cy="540518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738018"/>
              <a:ext cx="9613900" cy="5405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68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00100" y="1206500"/>
            <a:ext cx="9616423" cy="5406598"/>
            <a:chOff x="0" y="736600"/>
            <a:chExt cx="9616423" cy="540659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736600"/>
              <a:ext cx="9616423" cy="5406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133542" y="3057342"/>
              <a:ext cx="209917" cy="20991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2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50800"/>
            <a:ext cx="12192000" cy="787400"/>
            <a:chOff x="0" y="-50800"/>
            <a:chExt cx="12192000" cy="787400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0" y="-50800"/>
              <a:ext cx="12192000" cy="787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1676246" y="-50800"/>
              <a:ext cx="10515600" cy="787400"/>
            </a:xfrm>
            <a:prstGeom prst="rect">
              <a:avLst/>
            </a:prstGeom>
            <a:grpFill/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IN" sz="4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Installation of Anaconda</a:t>
              </a:r>
              <a:endPara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BCD-0E4F-4B15-AE25-0A76394E057A}" type="slidenum">
              <a:rPr lang="en-US" smtClean="0"/>
              <a:t>9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00100" y="1206500"/>
            <a:ext cx="9616423" cy="5406598"/>
            <a:chOff x="0" y="737616"/>
            <a:chExt cx="9616423" cy="5406598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737616"/>
              <a:ext cx="9616423" cy="5406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4"/>
            <p:cNvSpPr/>
            <p:nvPr/>
          </p:nvSpPr>
          <p:spPr>
            <a:xfrm>
              <a:off x="5245100" y="4330700"/>
              <a:ext cx="660400" cy="330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9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382</Words>
  <Application>Microsoft Office PowerPoint</Application>
  <PresentationFormat>Widescreen</PresentationFormat>
  <Paragraphs>123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Sumanshu</dc:creator>
  <cp:lastModifiedBy>Sumanshu</cp:lastModifiedBy>
  <cp:revision>62</cp:revision>
  <dcterms:created xsi:type="dcterms:W3CDTF">2020-02-22T02:54:57Z</dcterms:created>
  <dcterms:modified xsi:type="dcterms:W3CDTF">2020-02-24T07:19:32Z</dcterms:modified>
</cp:coreProperties>
</file>